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230F43-F5D1-4EF4-8578-6E0E6A80FA66}" v="3" dt="2023-08-29T12:32:48.4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4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19D1-998B-4D4F-8A1D-D7725CA2346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20AD0-3AFD-484B-A583-762B4C5A3D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84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19D1-998B-4D4F-8A1D-D7725CA2346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20AD0-3AFD-484B-A583-762B4C5A3D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75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19D1-998B-4D4F-8A1D-D7725CA2346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20AD0-3AFD-484B-A583-762B4C5A3D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6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19D1-998B-4D4F-8A1D-D7725CA2346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20AD0-3AFD-484B-A583-762B4C5A3D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4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19D1-998B-4D4F-8A1D-D7725CA2346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20AD0-3AFD-484B-A583-762B4C5A3D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05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19D1-998B-4D4F-8A1D-D7725CA2346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20AD0-3AFD-484B-A583-762B4C5A3D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08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19D1-998B-4D4F-8A1D-D7725CA2346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20AD0-3AFD-484B-A583-762B4C5A3D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3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19D1-998B-4D4F-8A1D-D7725CA2346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20AD0-3AFD-484B-A583-762B4C5A3D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19D1-998B-4D4F-8A1D-D7725CA2346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20AD0-3AFD-484B-A583-762B4C5A3D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1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19D1-998B-4D4F-8A1D-D7725CA2346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20AD0-3AFD-484B-A583-762B4C5A3D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9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19D1-998B-4D4F-8A1D-D7725CA2346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20AD0-3AFD-484B-A583-762B4C5A3D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67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519D1-998B-4D4F-8A1D-D7725CA2346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20AD0-3AFD-484B-A583-762B4C5A3D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0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C6C7804-8746-4CAF-4ECB-F91FD3BEC317}"/>
              </a:ext>
            </a:extLst>
          </p:cNvPr>
          <p:cNvSpPr/>
          <p:nvPr/>
        </p:nvSpPr>
        <p:spPr>
          <a:xfrm>
            <a:off x="96077" y="132522"/>
            <a:ext cx="6636027" cy="8849104"/>
          </a:xfrm>
          <a:custGeom>
            <a:avLst/>
            <a:gdLst>
              <a:gd name="connsiteX0" fmla="*/ 0 w 6636027"/>
              <a:gd name="connsiteY0" fmla="*/ 0 h 8849104"/>
              <a:gd name="connsiteX1" fmla="*/ 796323 w 6636027"/>
              <a:gd name="connsiteY1" fmla="*/ 0 h 8849104"/>
              <a:gd name="connsiteX2" fmla="*/ 1526286 w 6636027"/>
              <a:gd name="connsiteY2" fmla="*/ 0 h 8849104"/>
              <a:gd name="connsiteX3" fmla="*/ 2123529 w 6636027"/>
              <a:gd name="connsiteY3" fmla="*/ 0 h 8849104"/>
              <a:gd name="connsiteX4" fmla="*/ 2853492 w 6636027"/>
              <a:gd name="connsiteY4" fmla="*/ 0 h 8849104"/>
              <a:gd name="connsiteX5" fmla="*/ 3318014 w 6636027"/>
              <a:gd name="connsiteY5" fmla="*/ 0 h 8849104"/>
              <a:gd name="connsiteX6" fmla="*/ 3848896 w 6636027"/>
              <a:gd name="connsiteY6" fmla="*/ 0 h 8849104"/>
              <a:gd name="connsiteX7" fmla="*/ 4379778 w 6636027"/>
              <a:gd name="connsiteY7" fmla="*/ 0 h 8849104"/>
              <a:gd name="connsiteX8" fmla="*/ 4977020 w 6636027"/>
              <a:gd name="connsiteY8" fmla="*/ 0 h 8849104"/>
              <a:gd name="connsiteX9" fmla="*/ 5441542 w 6636027"/>
              <a:gd name="connsiteY9" fmla="*/ 0 h 8849104"/>
              <a:gd name="connsiteX10" fmla="*/ 6038785 w 6636027"/>
              <a:gd name="connsiteY10" fmla="*/ 0 h 8849104"/>
              <a:gd name="connsiteX11" fmla="*/ 6636027 w 6636027"/>
              <a:gd name="connsiteY11" fmla="*/ 0 h 8849104"/>
              <a:gd name="connsiteX12" fmla="*/ 6636027 w 6636027"/>
              <a:gd name="connsiteY12" fmla="*/ 680700 h 8849104"/>
              <a:gd name="connsiteX13" fmla="*/ 6636027 w 6636027"/>
              <a:gd name="connsiteY13" fmla="*/ 1095927 h 8849104"/>
              <a:gd name="connsiteX14" fmla="*/ 6636027 w 6636027"/>
              <a:gd name="connsiteY14" fmla="*/ 1953610 h 8849104"/>
              <a:gd name="connsiteX15" fmla="*/ 6636027 w 6636027"/>
              <a:gd name="connsiteY15" fmla="*/ 2811292 h 8849104"/>
              <a:gd name="connsiteX16" fmla="*/ 6636027 w 6636027"/>
              <a:gd name="connsiteY16" fmla="*/ 3668975 h 8849104"/>
              <a:gd name="connsiteX17" fmla="*/ 6636027 w 6636027"/>
              <a:gd name="connsiteY17" fmla="*/ 4349675 h 8849104"/>
              <a:gd name="connsiteX18" fmla="*/ 6636027 w 6636027"/>
              <a:gd name="connsiteY18" fmla="*/ 4764902 h 8849104"/>
              <a:gd name="connsiteX19" fmla="*/ 6636027 w 6636027"/>
              <a:gd name="connsiteY19" fmla="*/ 5445602 h 8849104"/>
              <a:gd name="connsiteX20" fmla="*/ 6636027 w 6636027"/>
              <a:gd name="connsiteY20" fmla="*/ 5949321 h 8849104"/>
              <a:gd name="connsiteX21" fmla="*/ 6636027 w 6636027"/>
              <a:gd name="connsiteY21" fmla="*/ 6453039 h 8849104"/>
              <a:gd name="connsiteX22" fmla="*/ 6636027 w 6636027"/>
              <a:gd name="connsiteY22" fmla="*/ 7222230 h 8849104"/>
              <a:gd name="connsiteX23" fmla="*/ 6636027 w 6636027"/>
              <a:gd name="connsiteY23" fmla="*/ 7725948 h 8849104"/>
              <a:gd name="connsiteX24" fmla="*/ 6636027 w 6636027"/>
              <a:gd name="connsiteY24" fmla="*/ 8141176 h 8849104"/>
              <a:gd name="connsiteX25" fmla="*/ 6636027 w 6636027"/>
              <a:gd name="connsiteY25" fmla="*/ 8849104 h 8849104"/>
              <a:gd name="connsiteX26" fmla="*/ 6038785 w 6636027"/>
              <a:gd name="connsiteY26" fmla="*/ 8849104 h 8849104"/>
              <a:gd name="connsiteX27" fmla="*/ 5441542 w 6636027"/>
              <a:gd name="connsiteY27" fmla="*/ 8849104 h 8849104"/>
              <a:gd name="connsiteX28" fmla="*/ 4844300 w 6636027"/>
              <a:gd name="connsiteY28" fmla="*/ 8849104 h 8849104"/>
              <a:gd name="connsiteX29" fmla="*/ 4313418 w 6636027"/>
              <a:gd name="connsiteY29" fmla="*/ 8849104 h 8849104"/>
              <a:gd name="connsiteX30" fmla="*/ 3848896 w 6636027"/>
              <a:gd name="connsiteY30" fmla="*/ 8849104 h 8849104"/>
              <a:gd name="connsiteX31" fmla="*/ 3251653 w 6636027"/>
              <a:gd name="connsiteY31" fmla="*/ 8849104 h 8849104"/>
              <a:gd name="connsiteX32" fmla="*/ 2455330 w 6636027"/>
              <a:gd name="connsiteY32" fmla="*/ 8849104 h 8849104"/>
              <a:gd name="connsiteX33" fmla="*/ 1659007 w 6636027"/>
              <a:gd name="connsiteY33" fmla="*/ 8849104 h 8849104"/>
              <a:gd name="connsiteX34" fmla="*/ 1194485 w 6636027"/>
              <a:gd name="connsiteY34" fmla="*/ 8849104 h 8849104"/>
              <a:gd name="connsiteX35" fmla="*/ 663603 w 6636027"/>
              <a:gd name="connsiteY35" fmla="*/ 8849104 h 8849104"/>
              <a:gd name="connsiteX36" fmla="*/ 0 w 6636027"/>
              <a:gd name="connsiteY36" fmla="*/ 8849104 h 8849104"/>
              <a:gd name="connsiteX37" fmla="*/ 0 w 6636027"/>
              <a:gd name="connsiteY37" fmla="*/ 8433877 h 8849104"/>
              <a:gd name="connsiteX38" fmla="*/ 0 w 6636027"/>
              <a:gd name="connsiteY38" fmla="*/ 7753177 h 8849104"/>
              <a:gd name="connsiteX39" fmla="*/ 0 w 6636027"/>
              <a:gd name="connsiteY39" fmla="*/ 7072476 h 8849104"/>
              <a:gd name="connsiteX40" fmla="*/ 0 w 6636027"/>
              <a:gd name="connsiteY40" fmla="*/ 6480267 h 8849104"/>
              <a:gd name="connsiteX41" fmla="*/ 0 w 6636027"/>
              <a:gd name="connsiteY41" fmla="*/ 6065040 h 8849104"/>
              <a:gd name="connsiteX42" fmla="*/ 0 w 6636027"/>
              <a:gd name="connsiteY42" fmla="*/ 5295848 h 8849104"/>
              <a:gd name="connsiteX43" fmla="*/ 0 w 6636027"/>
              <a:gd name="connsiteY43" fmla="*/ 4438166 h 8849104"/>
              <a:gd name="connsiteX44" fmla="*/ 0 w 6636027"/>
              <a:gd name="connsiteY44" fmla="*/ 3580484 h 8849104"/>
              <a:gd name="connsiteX45" fmla="*/ 0 w 6636027"/>
              <a:gd name="connsiteY45" fmla="*/ 3165256 h 8849104"/>
              <a:gd name="connsiteX46" fmla="*/ 0 w 6636027"/>
              <a:gd name="connsiteY46" fmla="*/ 2573047 h 8849104"/>
              <a:gd name="connsiteX47" fmla="*/ 0 w 6636027"/>
              <a:gd name="connsiteY47" fmla="*/ 1892347 h 8849104"/>
              <a:gd name="connsiteX48" fmla="*/ 0 w 6636027"/>
              <a:gd name="connsiteY48" fmla="*/ 1034664 h 8849104"/>
              <a:gd name="connsiteX49" fmla="*/ 0 w 6636027"/>
              <a:gd name="connsiteY49" fmla="*/ 0 h 8849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6636027" h="8849104" fill="none" extrusionOk="0">
                <a:moveTo>
                  <a:pt x="0" y="0"/>
                </a:moveTo>
                <a:cubicBezTo>
                  <a:pt x="368055" y="-23953"/>
                  <a:pt x="558414" y="-2483"/>
                  <a:pt x="796323" y="0"/>
                </a:cubicBezTo>
                <a:cubicBezTo>
                  <a:pt x="1034232" y="2483"/>
                  <a:pt x="1213024" y="-31582"/>
                  <a:pt x="1526286" y="0"/>
                </a:cubicBezTo>
                <a:cubicBezTo>
                  <a:pt x="1839548" y="31582"/>
                  <a:pt x="1908007" y="8123"/>
                  <a:pt x="2123529" y="0"/>
                </a:cubicBezTo>
                <a:cubicBezTo>
                  <a:pt x="2339051" y="-8123"/>
                  <a:pt x="2666797" y="-34400"/>
                  <a:pt x="2853492" y="0"/>
                </a:cubicBezTo>
                <a:cubicBezTo>
                  <a:pt x="3040187" y="34400"/>
                  <a:pt x="3133201" y="-6865"/>
                  <a:pt x="3318014" y="0"/>
                </a:cubicBezTo>
                <a:cubicBezTo>
                  <a:pt x="3502827" y="6865"/>
                  <a:pt x="3668219" y="19831"/>
                  <a:pt x="3848896" y="0"/>
                </a:cubicBezTo>
                <a:cubicBezTo>
                  <a:pt x="4029573" y="-19831"/>
                  <a:pt x="4182387" y="18552"/>
                  <a:pt x="4379778" y="0"/>
                </a:cubicBezTo>
                <a:cubicBezTo>
                  <a:pt x="4577169" y="-18552"/>
                  <a:pt x="4758366" y="7764"/>
                  <a:pt x="4977020" y="0"/>
                </a:cubicBezTo>
                <a:cubicBezTo>
                  <a:pt x="5195674" y="-7764"/>
                  <a:pt x="5339099" y="13518"/>
                  <a:pt x="5441542" y="0"/>
                </a:cubicBezTo>
                <a:cubicBezTo>
                  <a:pt x="5543985" y="-13518"/>
                  <a:pt x="5831595" y="-14778"/>
                  <a:pt x="6038785" y="0"/>
                </a:cubicBezTo>
                <a:cubicBezTo>
                  <a:pt x="6245975" y="14778"/>
                  <a:pt x="6437787" y="-23543"/>
                  <a:pt x="6636027" y="0"/>
                </a:cubicBezTo>
                <a:cubicBezTo>
                  <a:pt x="6652764" y="172145"/>
                  <a:pt x="6637756" y="543109"/>
                  <a:pt x="6636027" y="680700"/>
                </a:cubicBezTo>
                <a:cubicBezTo>
                  <a:pt x="6634298" y="818291"/>
                  <a:pt x="6623121" y="961651"/>
                  <a:pt x="6636027" y="1095927"/>
                </a:cubicBezTo>
                <a:cubicBezTo>
                  <a:pt x="6648933" y="1230203"/>
                  <a:pt x="6673606" y="1752121"/>
                  <a:pt x="6636027" y="1953610"/>
                </a:cubicBezTo>
                <a:cubicBezTo>
                  <a:pt x="6598448" y="2155099"/>
                  <a:pt x="6613921" y="2605229"/>
                  <a:pt x="6636027" y="2811292"/>
                </a:cubicBezTo>
                <a:cubicBezTo>
                  <a:pt x="6658133" y="3017355"/>
                  <a:pt x="6658611" y="3474662"/>
                  <a:pt x="6636027" y="3668975"/>
                </a:cubicBezTo>
                <a:cubicBezTo>
                  <a:pt x="6613443" y="3863288"/>
                  <a:pt x="6602629" y="4017779"/>
                  <a:pt x="6636027" y="4349675"/>
                </a:cubicBezTo>
                <a:cubicBezTo>
                  <a:pt x="6669425" y="4681571"/>
                  <a:pt x="6652160" y="4557774"/>
                  <a:pt x="6636027" y="4764902"/>
                </a:cubicBezTo>
                <a:cubicBezTo>
                  <a:pt x="6619894" y="4972030"/>
                  <a:pt x="6667274" y="5135409"/>
                  <a:pt x="6636027" y="5445602"/>
                </a:cubicBezTo>
                <a:cubicBezTo>
                  <a:pt x="6604780" y="5755795"/>
                  <a:pt x="6611946" y="5769244"/>
                  <a:pt x="6636027" y="5949321"/>
                </a:cubicBezTo>
                <a:cubicBezTo>
                  <a:pt x="6660108" y="6129398"/>
                  <a:pt x="6624868" y="6275270"/>
                  <a:pt x="6636027" y="6453039"/>
                </a:cubicBezTo>
                <a:cubicBezTo>
                  <a:pt x="6647186" y="6630808"/>
                  <a:pt x="6644044" y="7019984"/>
                  <a:pt x="6636027" y="7222230"/>
                </a:cubicBezTo>
                <a:cubicBezTo>
                  <a:pt x="6628010" y="7424476"/>
                  <a:pt x="6635054" y="7622516"/>
                  <a:pt x="6636027" y="7725948"/>
                </a:cubicBezTo>
                <a:cubicBezTo>
                  <a:pt x="6637000" y="7829380"/>
                  <a:pt x="6621321" y="8051020"/>
                  <a:pt x="6636027" y="8141176"/>
                </a:cubicBezTo>
                <a:cubicBezTo>
                  <a:pt x="6650733" y="8231332"/>
                  <a:pt x="6638373" y="8629500"/>
                  <a:pt x="6636027" y="8849104"/>
                </a:cubicBezTo>
                <a:cubicBezTo>
                  <a:pt x="6460600" y="8846241"/>
                  <a:pt x="6252292" y="8837293"/>
                  <a:pt x="6038785" y="8849104"/>
                </a:cubicBezTo>
                <a:cubicBezTo>
                  <a:pt x="5825278" y="8860915"/>
                  <a:pt x="5567694" y="8855349"/>
                  <a:pt x="5441542" y="8849104"/>
                </a:cubicBezTo>
                <a:cubicBezTo>
                  <a:pt x="5315390" y="8842859"/>
                  <a:pt x="5056175" y="8854516"/>
                  <a:pt x="4844300" y="8849104"/>
                </a:cubicBezTo>
                <a:cubicBezTo>
                  <a:pt x="4632425" y="8843692"/>
                  <a:pt x="4510410" y="8867135"/>
                  <a:pt x="4313418" y="8849104"/>
                </a:cubicBezTo>
                <a:cubicBezTo>
                  <a:pt x="4116426" y="8831073"/>
                  <a:pt x="4059268" y="8850430"/>
                  <a:pt x="3848896" y="8849104"/>
                </a:cubicBezTo>
                <a:cubicBezTo>
                  <a:pt x="3638524" y="8847778"/>
                  <a:pt x="3497248" y="8820215"/>
                  <a:pt x="3251653" y="8849104"/>
                </a:cubicBezTo>
                <a:cubicBezTo>
                  <a:pt x="3006058" y="8877993"/>
                  <a:pt x="2621900" y="8860313"/>
                  <a:pt x="2455330" y="8849104"/>
                </a:cubicBezTo>
                <a:cubicBezTo>
                  <a:pt x="2288760" y="8837895"/>
                  <a:pt x="2009539" y="8852627"/>
                  <a:pt x="1659007" y="8849104"/>
                </a:cubicBezTo>
                <a:cubicBezTo>
                  <a:pt x="1308475" y="8845581"/>
                  <a:pt x="1319919" y="8832047"/>
                  <a:pt x="1194485" y="8849104"/>
                </a:cubicBezTo>
                <a:cubicBezTo>
                  <a:pt x="1069051" y="8866161"/>
                  <a:pt x="911625" y="8828006"/>
                  <a:pt x="663603" y="8849104"/>
                </a:cubicBezTo>
                <a:cubicBezTo>
                  <a:pt x="415581" y="8870202"/>
                  <a:pt x="253455" y="8821523"/>
                  <a:pt x="0" y="8849104"/>
                </a:cubicBezTo>
                <a:cubicBezTo>
                  <a:pt x="-5171" y="8732221"/>
                  <a:pt x="-5368" y="8537442"/>
                  <a:pt x="0" y="8433877"/>
                </a:cubicBezTo>
                <a:cubicBezTo>
                  <a:pt x="5368" y="8330312"/>
                  <a:pt x="2456" y="7928140"/>
                  <a:pt x="0" y="7753177"/>
                </a:cubicBezTo>
                <a:cubicBezTo>
                  <a:pt x="-2456" y="7578214"/>
                  <a:pt x="31617" y="7342564"/>
                  <a:pt x="0" y="7072476"/>
                </a:cubicBezTo>
                <a:cubicBezTo>
                  <a:pt x="-31617" y="6802388"/>
                  <a:pt x="-8376" y="6666581"/>
                  <a:pt x="0" y="6480267"/>
                </a:cubicBezTo>
                <a:cubicBezTo>
                  <a:pt x="8376" y="6293953"/>
                  <a:pt x="10966" y="6265668"/>
                  <a:pt x="0" y="6065040"/>
                </a:cubicBezTo>
                <a:cubicBezTo>
                  <a:pt x="-10966" y="5864412"/>
                  <a:pt x="23180" y="5499745"/>
                  <a:pt x="0" y="5295848"/>
                </a:cubicBezTo>
                <a:cubicBezTo>
                  <a:pt x="-23180" y="5091951"/>
                  <a:pt x="34379" y="4813479"/>
                  <a:pt x="0" y="4438166"/>
                </a:cubicBezTo>
                <a:cubicBezTo>
                  <a:pt x="-34379" y="4062853"/>
                  <a:pt x="-41660" y="3906154"/>
                  <a:pt x="0" y="3580484"/>
                </a:cubicBezTo>
                <a:cubicBezTo>
                  <a:pt x="41660" y="3254814"/>
                  <a:pt x="5587" y="3273310"/>
                  <a:pt x="0" y="3165256"/>
                </a:cubicBezTo>
                <a:cubicBezTo>
                  <a:pt x="-5587" y="3057202"/>
                  <a:pt x="28302" y="2860509"/>
                  <a:pt x="0" y="2573047"/>
                </a:cubicBezTo>
                <a:cubicBezTo>
                  <a:pt x="-28302" y="2285585"/>
                  <a:pt x="-14660" y="2155136"/>
                  <a:pt x="0" y="1892347"/>
                </a:cubicBezTo>
                <a:cubicBezTo>
                  <a:pt x="14660" y="1629558"/>
                  <a:pt x="-19082" y="1315081"/>
                  <a:pt x="0" y="1034664"/>
                </a:cubicBezTo>
                <a:cubicBezTo>
                  <a:pt x="19082" y="754247"/>
                  <a:pt x="35694" y="221143"/>
                  <a:pt x="0" y="0"/>
                </a:cubicBezTo>
                <a:close/>
              </a:path>
              <a:path w="6636027" h="8849104" stroke="0" extrusionOk="0">
                <a:moveTo>
                  <a:pt x="0" y="0"/>
                </a:moveTo>
                <a:cubicBezTo>
                  <a:pt x="225625" y="-4424"/>
                  <a:pt x="301330" y="12490"/>
                  <a:pt x="597242" y="0"/>
                </a:cubicBezTo>
                <a:cubicBezTo>
                  <a:pt x="893154" y="-12490"/>
                  <a:pt x="1030911" y="33442"/>
                  <a:pt x="1327205" y="0"/>
                </a:cubicBezTo>
                <a:cubicBezTo>
                  <a:pt x="1623499" y="-33442"/>
                  <a:pt x="1672415" y="9230"/>
                  <a:pt x="1791727" y="0"/>
                </a:cubicBezTo>
                <a:cubicBezTo>
                  <a:pt x="1911039" y="-9230"/>
                  <a:pt x="2083055" y="-17655"/>
                  <a:pt x="2322609" y="0"/>
                </a:cubicBezTo>
                <a:cubicBezTo>
                  <a:pt x="2562163" y="17655"/>
                  <a:pt x="2683992" y="18498"/>
                  <a:pt x="2787131" y="0"/>
                </a:cubicBezTo>
                <a:cubicBezTo>
                  <a:pt x="2890270" y="-18498"/>
                  <a:pt x="3116906" y="-16383"/>
                  <a:pt x="3318014" y="0"/>
                </a:cubicBezTo>
                <a:cubicBezTo>
                  <a:pt x="3519122" y="16383"/>
                  <a:pt x="3735997" y="21861"/>
                  <a:pt x="3848896" y="0"/>
                </a:cubicBezTo>
                <a:cubicBezTo>
                  <a:pt x="3961795" y="-21861"/>
                  <a:pt x="4449230" y="-9795"/>
                  <a:pt x="4645219" y="0"/>
                </a:cubicBezTo>
                <a:cubicBezTo>
                  <a:pt x="4841208" y="9795"/>
                  <a:pt x="5117232" y="-12219"/>
                  <a:pt x="5242461" y="0"/>
                </a:cubicBezTo>
                <a:cubicBezTo>
                  <a:pt x="5367690" y="12219"/>
                  <a:pt x="5783309" y="-27560"/>
                  <a:pt x="6038785" y="0"/>
                </a:cubicBezTo>
                <a:cubicBezTo>
                  <a:pt x="6294261" y="27560"/>
                  <a:pt x="6393338" y="-21525"/>
                  <a:pt x="6636027" y="0"/>
                </a:cubicBezTo>
                <a:cubicBezTo>
                  <a:pt x="6614860" y="197249"/>
                  <a:pt x="6622333" y="295025"/>
                  <a:pt x="6636027" y="503718"/>
                </a:cubicBezTo>
                <a:cubicBezTo>
                  <a:pt x="6649721" y="712411"/>
                  <a:pt x="6635392" y="785282"/>
                  <a:pt x="6636027" y="1007436"/>
                </a:cubicBezTo>
                <a:cubicBezTo>
                  <a:pt x="6636662" y="1229590"/>
                  <a:pt x="6653759" y="1315357"/>
                  <a:pt x="6636027" y="1511155"/>
                </a:cubicBezTo>
                <a:cubicBezTo>
                  <a:pt x="6618295" y="1706953"/>
                  <a:pt x="6614382" y="2067875"/>
                  <a:pt x="6636027" y="2280346"/>
                </a:cubicBezTo>
                <a:cubicBezTo>
                  <a:pt x="6657672" y="2492817"/>
                  <a:pt x="6660326" y="2681712"/>
                  <a:pt x="6636027" y="2961046"/>
                </a:cubicBezTo>
                <a:cubicBezTo>
                  <a:pt x="6611728" y="3240380"/>
                  <a:pt x="6647098" y="3231977"/>
                  <a:pt x="6636027" y="3464765"/>
                </a:cubicBezTo>
                <a:cubicBezTo>
                  <a:pt x="6624956" y="3697553"/>
                  <a:pt x="6656373" y="3807705"/>
                  <a:pt x="6636027" y="4056974"/>
                </a:cubicBezTo>
                <a:cubicBezTo>
                  <a:pt x="6615681" y="4306243"/>
                  <a:pt x="6650283" y="4507979"/>
                  <a:pt x="6636027" y="4737674"/>
                </a:cubicBezTo>
                <a:cubicBezTo>
                  <a:pt x="6621771" y="4967369"/>
                  <a:pt x="6633977" y="5183365"/>
                  <a:pt x="6636027" y="5329883"/>
                </a:cubicBezTo>
                <a:cubicBezTo>
                  <a:pt x="6638077" y="5476401"/>
                  <a:pt x="6634794" y="5878880"/>
                  <a:pt x="6636027" y="6099075"/>
                </a:cubicBezTo>
                <a:cubicBezTo>
                  <a:pt x="6637260" y="6319270"/>
                  <a:pt x="6622590" y="6581449"/>
                  <a:pt x="6636027" y="6779775"/>
                </a:cubicBezTo>
                <a:cubicBezTo>
                  <a:pt x="6649464" y="6978101"/>
                  <a:pt x="6610439" y="7293206"/>
                  <a:pt x="6636027" y="7460475"/>
                </a:cubicBezTo>
                <a:cubicBezTo>
                  <a:pt x="6661615" y="7627744"/>
                  <a:pt x="6590213" y="8253962"/>
                  <a:pt x="6636027" y="8849104"/>
                </a:cubicBezTo>
                <a:cubicBezTo>
                  <a:pt x="6270641" y="8878939"/>
                  <a:pt x="6143284" y="8838002"/>
                  <a:pt x="5839704" y="8849104"/>
                </a:cubicBezTo>
                <a:cubicBezTo>
                  <a:pt x="5536124" y="8860206"/>
                  <a:pt x="5361547" y="8844638"/>
                  <a:pt x="5109741" y="8849104"/>
                </a:cubicBezTo>
                <a:cubicBezTo>
                  <a:pt x="4857935" y="8853570"/>
                  <a:pt x="4817186" y="8870735"/>
                  <a:pt x="4645219" y="8849104"/>
                </a:cubicBezTo>
                <a:cubicBezTo>
                  <a:pt x="4473252" y="8827473"/>
                  <a:pt x="4079619" y="8820135"/>
                  <a:pt x="3848896" y="8849104"/>
                </a:cubicBezTo>
                <a:cubicBezTo>
                  <a:pt x="3618173" y="8878073"/>
                  <a:pt x="3447302" y="8873092"/>
                  <a:pt x="3251653" y="8849104"/>
                </a:cubicBezTo>
                <a:cubicBezTo>
                  <a:pt x="3056004" y="8825116"/>
                  <a:pt x="2940320" y="8850460"/>
                  <a:pt x="2787131" y="8849104"/>
                </a:cubicBezTo>
                <a:cubicBezTo>
                  <a:pt x="2633942" y="8847748"/>
                  <a:pt x="2392298" y="8878878"/>
                  <a:pt x="2189889" y="8849104"/>
                </a:cubicBezTo>
                <a:cubicBezTo>
                  <a:pt x="1987480" y="8819330"/>
                  <a:pt x="1822627" y="8822913"/>
                  <a:pt x="1659007" y="8849104"/>
                </a:cubicBezTo>
                <a:cubicBezTo>
                  <a:pt x="1495387" y="8875295"/>
                  <a:pt x="1205742" y="8875321"/>
                  <a:pt x="1061764" y="8849104"/>
                </a:cubicBezTo>
                <a:cubicBezTo>
                  <a:pt x="917786" y="8822887"/>
                  <a:pt x="278289" y="8808792"/>
                  <a:pt x="0" y="8849104"/>
                </a:cubicBezTo>
                <a:cubicBezTo>
                  <a:pt x="-18803" y="8698084"/>
                  <a:pt x="15198" y="8523565"/>
                  <a:pt x="0" y="8433877"/>
                </a:cubicBezTo>
                <a:cubicBezTo>
                  <a:pt x="-15198" y="8344189"/>
                  <a:pt x="28" y="7893930"/>
                  <a:pt x="0" y="7753177"/>
                </a:cubicBezTo>
                <a:cubicBezTo>
                  <a:pt x="-28" y="7612424"/>
                  <a:pt x="12898" y="7287241"/>
                  <a:pt x="0" y="6983985"/>
                </a:cubicBezTo>
                <a:cubicBezTo>
                  <a:pt x="-12898" y="6680729"/>
                  <a:pt x="-20540" y="6338988"/>
                  <a:pt x="0" y="6126303"/>
                </a:cubicBezTo>
                <a:cubicBezTo>
                  <a:pt x="20540" y="5913618"/>
                  <a:pt x="-11298" y="5877493"/>
                  <a:pt x="0" y="5711076"/>
                </a:cubicBezTo>
                <a:cubicBezTo>
                  <a:pt x="11298" y="5544659"/>
                  <a:pt x="12289" y="5288789"/>
                  <a:pt x="0" y="5118866"/>
                </a:cubicBezTo>
                <a:cubicBezTo>
                  <a:pt x="-12289" y="4948943"/>
                  <a:pt x="-34150" y="4597894"/>
                  <a:pt x="0" y="4261184"/>
                </a:cubicBezTo>
                <a:cubicBezTo>
                  <a:pt x="34150" y="3924474"/>
                  <a:pt x="-33407" y="3738661"/>
                  <a:pt x="0" y="3491993"/>
                </a:cubicBezTo>
                <a:cubicBezTo>
                  <a:pt x="33407" y="3245325"/>
                  <a:pt x="3096" y="3130573"/>
                  <a:pt x="0" y="2811292"/>
                </a:cubicBezTo>
                <a:cubicBezTo>
                  <a:pt x="-3096" y="2492011"/>
                  <a:pt x="40831" y="2367077"/>
                  <a:pt x="0" y="1953610"/>
                </a:cubicBezTo>
                <a:cubicBezTo>
                  <a:pt x="-40831" y="1540143"/>
                  <a:pt x="3652" y="1642425"/>
                  <a:pt x="0" y="1538383"/>
                </a:cubicBezTo>
                <a:cubicBezTo>
                  <a:pt x="-3652" y="1434341"/>
                  <a:pt x="-28573" y="991636"/>
                  <a:pt x="0" y="680700"/>
                </a:cubicBezTo>
                <a:cubicBezTo>
                  <a:pt x="28573" y="369764"/>
                  <a:pt x="-9901" y="191983"/>
                  <a:pt x="0" y="0"/>
                </a:cubicBezTo>
                <a:close/>
              </a:path>
            </a:pathLst>
          </a:custGeom>
          <a:solidFill>
            <a:schemeClr val="accent4"/>
          </a:solidFill>
          <a:ln cmpd="sng">
            <a:solidFill>
              <a:schemeClr val="accent4"/>
            </a:solidFill>
            <a:extLst>
              <a:ext uri="{C807C97D-BFC1-408E-A445-0C87EB9F89A2}">
                <ask:lineSketchStyleProps xmlns:ask="http://schemas.microsoft.com/office/drawing/2018/sketchyshapes" xmlns="" sd="223137789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A22C94D-6868-9280-58D3-9A7D76751695}"/>
              </a:ext>
            </a:extLst>
          </p:cNvPr>
          <p:cNvSpPr txBox="1"/>
          <p:nvPr/>
        </p:nvSpPr>
        <p:spPr>
          <a:xfrm>
            <a:off x="240194" y="571367"/>
            <a:ext cx="6347792" cy="8186857"/>
          </a:xfrm>
          <a:custGeom>
            <a:avLst/>
            <a:gdLst>
              <a:gd name="connsiteX0" fmla="*/ 0 w 6347792"/>
              <a:gd name="connsiteY0" fmla="*/ 0 h 8494633"/>
              <a:gd name="connsiteX1" fmla="*/ 761735 w 6347792"/>
              <a:gd name="connsiteY1" fmla="*/ 0 h 8494633"/>
              <a:gd name="connsiteX2" fmla="*/ 1523470 w 6347792"/>
              <a:gd name="connsiteY2" fmla="*/ 0 h 8494633"/>
              <a:gd name="connsiteX3" fmla="*/ 2031293 w 6347792"/>
              <a:gd name="connsiteY3" fmla="*/ 0 h 8494633"/>
              <a:gd name="connsiteX4" fmla="*/ 2602595 w 6347792"/>
              <a:gd name="connsiteY4" fmla="*/ 0 h 8494633"/>
              <a:gd name="connsiteX5" fmla="*/ 3364330 w 6347792"/>
              <a:gd name="connsiteY5" fmla="*/ 0 h 8494633"/>
              <a:gd name="connsiteX6" fmla="*/ 3872153 w 6347792"/>
              <a:gd name="connsiteY6" fmla="*/ 0 h 8494633"/>
              <a:gd name="connsiteX7" fmla="*/ 4633888 w 6347792"/>
              <a:gd name="connsiteY7" fmla="*/ 0 h 8494633"/>
              <a:gd name="connsiteX8" fmla="*/ 5141712 w 6347792"/>
              <a:gd name="connsiteY8" fmla="*/ 0 h 8494633"/>
              <a:gd name="connsiteX9" fmla="*/ 6347792 w 6347792"/>
              <a:gd name="connsiteY9" fmla="*/ 0 h 8494633"/>
              <a:gd name="connsiteX10" fmla="*/ 6347792 w 6347792"/>
              <a:gd name="connsiteY10" fmla="*/ 738380 h 8494633"/>
              <a:gd name="connsiteX11" fmla="*/ 6347792 w 6347792"/>
              <a:gd name="connsiteY11" fmla="*/ 1391813 h 8494633"/>
              <a:gd name="connsiteX12" fmla="*/ 6347792 w 6347792"/>
              <a:gd name="connsiteY12" fmla="*/ 2215139 h 8494633"/>
              <a:gd name="connsiteX13" fmla="*/ 6347792 w 6347792"/>
              <a:gd name="connsiteY13" fmla="*/ 2868572 h 8494633"/>
              <a:gd name="connsiteX14" fmla="*/ 6347792 w 6347792"/>
              <a:gd name="connsiteY14" fmla="*/ 3267167 h 8494633"/>
              <a:gd name="connsiteX15" fmla="*/ 6347792 w 6347792"/>
              <a:gd name="connsiteY15" fmla="*/ 3920600 h 8494633"/>
              <a:gd name="connsiteX16" fmla="*/ 6347792 w 6347792"/>
              <a:gd name="connsiteY16" fmla="*/ 4658979 h 8494633"/>
              <a:gd name="connsiteX17" fmla="*/ 6347792 w 6347792"/>
              <a:gd name="connsiteY17" fmla="*/ 5312413 h 8494633"/>
              <a:gd name="connsiteX18" fmla="*/ 6347792 w 6347792"/>
              <a:gd name="connsiteY18" fmla="*/ 6135739 h 8494633"/>
              <a:gd name="connsiteX19" fmla="*/ 6347792 w 6347792"/>
              <a:gd name="connsiteY19" fmla="*/ 6874118 h 8494633"/>
              <a:gd name="connsiteX20" fmla="*/ 6347792 w 6347792"/>
              <a:gd name="connsiteY20" fmla="*/ 7442605 h 8494633"/>
              <a:gd name="connsiteX21" fmla="*/ 6347792 w 6347792"/>
              <a:gd name="connsiteY21" fmla="*/ 8494633 h 8494633"/>
              <a:gd name="connsiteX22" fmla="*/ 5903447 w 6347792"/>
              <a:gd name="connsiteY22" fmla="*/ 8494633 h 8494633"/>
              <a:gd name="connsiteX23" fmla="*/ 5141712 w 6347792"/>
              <a:gd name="connsiteY23" fmla="*/ 8494633 h 8494633"/>
              <a:gd name="connsiteX24" fmla="*/ 4443454 w 6347792"/>
              <a:gd name="connsiteY24" fmla="*/ 8494633 h 8494633"/>
              <a:gd name="connsiteX25" fmla="*/ 3999109 w 6347792"/>
              <a:gd name="connsiteY25" fmla="*/ 8494633 h 8494633"/>
              <a:gd name="connsiteX26" fmla="*/ 3427808 w 6347792"/>
              <a:gd name="connsiteY26" fmla="*/ 8494633 h 8494633"/>
              <a:gd name="connsiteX27" fmla="*/ 2729551 w 6347792"/>
              <a:gd name="connsiteY27" fmla="*/ 8494633 h 8494633"/>
              <a:gd name="connsiteX28" fmla="*/ 1967816 w 6347792"/>
              <a:gd name="connsiteY28" fmla="*/ 8494633 h 8494633"/>
              <a:gd name="connsiteX29" fmla="*/ 1459992 w 6347792"/>
              <a:gd name="connsiteY29" fmla="*/ 8494633 h 8494633"/>
              <a:gd name="connsiteX30" fmla="*/ 825213 w 6347792"/>
              <a:gd name="connsiteY30" fmla="*/ 8494633 h 8494633"/>
              <a:gd name="connsiteX31" fmla="*/ 0 w 6347792"/>
              <a:gd name="connsiteY31" fmla="*/ 8494633 h 8494633"/>
              <a:gd name="connsiteX32" fmla="*/ 0 w 6347792"/>
              <a:gd name="connsiteY32" fmla="*/ 8011092 h 8494633"/>
              <a:gd name="connsiteX33" fmla="*/ 0 w 6347792"/>
              <a:gd name="connsiteY33" fmla="*/ 7527552 h 8494633"/>
              <a:gd name="connsiteX34" fmla="*/ 0 w 6347792"/>
              <a:gd name="connsiteY34" fmla="*/ 6704226 h 8494633"/>
              <a:gd name="connsiteX35" fmla="*/ 0 w 6347792"/>
              <a:gd name="connsiteY35" fmla="*/ 5965846 h 8494633"/>
              <a:gd name="connsiteX36" fmla="*/ 0 w 6347792"/>
              <a:gd name="connsiteY36" fmla="*/ 5397359 h 8494633"/>
              <a:gd name="connsiteX37" fmla="*/ 0 w 6347792"/>
              <a:gd name="connsiteY37" fmla="*/ 4743926 h 8494633"/>
              <a:gd name="connsiteX38" fmla="*/ 0 w 6347792"/>
              <a:gd name="connsiteY38" fmla="*/ 4175439 h 8494633"/>
              <a:gd name="connsiteX39" fmla="*/ 0 w 6347792"/>
              <a:gd name="connsiteY39" fmla="*/ 3606952 h 8494633"/>
              <a:gd name="connsiteX40" fmla="*/ 0 w 6347792"/>
              <a:gd name="connsiteY40" fmla="*/ 2783626 h 8494633"/>
              <a:gd name="connsiteX41" fmla="*/ 0 w 6347792"/>
              <a:gd name="connsiteY41" fmla="*/ 2130193 h 8494633"/>
              <a:gd name="connsiteX42" fmla="*/ 0 w 6347792"/>
              <a:gd name="connsiteY42" fmla="*/ 1646652 h 8494633"/>
              <a:gd name="connsiteX43" fmla="*/ 0 w 6347792"/>
              <a:gd name="connsiteY43" fmla="*/ 1248058 h 8494633"/>
              <a:gd name="connsiteX44" fmla="*/ 0 w 6347792"/>
              <a:gd name="connsiteY44" fmla="*/ 849463 h 8494633"/>
              <a:gd name="connsiteX45" fmla="*/ 0 w 6347792"/>
              <a:gd name="connsiteY45" fmla="*/ 0 h 8494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347792" h="8494633" fill="none" extrusionOk="0">
                <a:moveTo>
                  <a:pt x="0" y="0"/>
                </a:moveTo>
                <a:cubicBezTo>
                  <a:pt x="325463" y="-34553"/>
                  <a:pt x="593987" y="14868"/>
                  <a:pt x="761735" y="0"/>
                </a:cubicBezTo>
                <a:cubicBezTo>
                  <a:pt x="929484" y="-14868"/>
                  <a:pt x="1302792" y="-20047"/>
                  <a:pt x="1523470" y="0"/>
                </a:cubicBezTo>
                <a:cubicBezTo>
                  <a:pt x="1744149" y="20047"/>
                  <a:pt x="1830075" y="-21087"/>
                  <a:pt x="2031293" y="0"/>
                </a:cubicBezTo>
                <a:cubicBezTo>
                  <a:pt x="2232511" y="21087"/>
                  <a:pt x="2421467" y="27857"/>
                  <a:pt x="2602595" y="0"/>
                </a:cubicBezTo>
                <a:cubicBezTo>
                  <a:pt x="2783723" y="-27857"/>
                  <a:pt x="3160665" y="23878"/>
                  <a:pt x="3364330" y="0"/>
                </a:cubicBezTo>
                <a:cubicBezTo>
                  <a:pt x="3567996" y="-23878"/>
                  <a:pt x="3620332" y="-13710"/>
                  <a:pt x="3872153" y="0"/>
                </a:cubicBezTo>
                <a:cubicBezTo>
                  <a:pt x="4123974" y="13710"/>
                  <a:pt x="4296936" y="-20822"/>
                  <a:pt x="4633888" y="0"/>
                </a:cubicBezTo>
                <a:cubicBezTo>
                  <a:pt x="4970840" y="20822"/>
                  <a:pt x="5009753" y="-11341"/>
                  <a:pt x="5141712" y="0"/>
                </a:cubicBezTo>
                <a:cubicBezTo>
                  <a:pt x="5273671" y="11341"/>
                  <a:pt x="6014694" y="976"/>
                  <a:pt x="6347792" y="0"/>
                </a:cubicBezTo>
                <a:cubicBezTo>
                  <a:pt x="6375705" y="312325"/>
                  <a:pt x="6351801" y="444913"/>
                  <a:pt x="6347792" y="738380"/>
                </a:cubicBezTo>
                <a:cubicBezTo>
                  <a:pt x="6343783" y="1031847"/>
                  <a:pt x="6347297" y="1169323"/>
                  <a:pt x="6347792" y="1391813"/>
                </a:cubicBezTo>
                <a:cubicBezTo>
                  <a:pt x="6348287" y="1614303"/>
                  <a:pt x="6319375" y="1937672"/>
                  <a:pt x="6347792" y="2215139"/>
                </a:cubicBezTo>
                <a:cubicBezTo>
                  <a:pt x="6376209" y="2492606"/>
                  <a:pt x="6325296" y="2577058"/>
                  <a:pt x="6347792" y="2868572"/>
                </a:cubicBezTo>
                <a:cubicBezTo>
                  <a:pt x="6370288" y="3160086"/>
                  <a:pt x="6340245" y="3166976"/>
                  <a:pt x="6347792" y="3267167"/>
                </a:cubicBezTo>
                <a:cubicBezTo>
                  <a:pt x="6355339" y="3367359"/>
                  <a:pt x="6327860" y="3625566"/>
                  <a:pt x="6347792" y="3920600"/>
                </a:cubicBezTo>
                <a:cubicBezTo>
                  <a:pt x="6367724" y="4215634"/>
                  <a:pt x="6375896" y="4354160"/>
                  <a:pt x="6347792" y="4658979"/>
                </a:cubicBezTo>
                <a:cubicBezTo>
                  <a:pt x="6319688" y="4963798"/>
                  <a:pt x="6364068" y="5144258"/>
                  <a:pt x="6347792" y="5312413"/>
                </a:cubicBezTo>
                <a:cubicBezTo>
                  <a:pt x="6331516" y="5480568"/>
                  <a:pt x="6311116" y="5927086"/>
                  <a:pt x="6347792" y="6135739"/>
                </a:cubicBezTo>
                <a:cubicBezTo>
                  <a:pt x="6384468" y="6344392"/>
                  <a:pt x="6332978" y="6544142"/>
                  <a:pt x="6347792" y="6874118"/>
                </a:cubicBezTo>
                <a:cubicBezTo>
                  <a:pt x="6362606" y="7204094"/>
                  <a:pt x="6332729" y="7252387"/>
                  <a:pt x="6347792" y="7442605"/>
                </a:cubicBezTo>
                <a:cubicBezTo>
                  <a:pt x="6362855" y="7632823"/>
                  <a:pt x="6337393" y="8091981"/>
                  <a:pt x="6347792" y="8494633"/>
                </a:cubicBezTo>
                <a:cubicBezTo>
                  <a:pt x="6229624" y="8504091"/>
                  <a:pt x="5992738" y="8509622"/>
                  <a:pt x="5903447" y="8494633"/>
                </a:cubicBezTo>
                <a:cubicBezTo>
                  <a:pt x="5814157" y="8479644"/>
                  <a:pt x="5422275" y="8486632"/>
                  <a:pt x="5141712" y="8494633"/>
                </a:cubicBezTo>
                <a:cubicBezTo>
                  <a:pt x="4861150" y="8502634"/>
                  <a:pt x="4679330" y="8511259"/>
                  <a:pt x="4443454" y="8494633"/>
                </a:cubicBezTo>
                <a:cubicBezTo>
                  <a:pt x="4207578" y="8478007"/>
                  <a:pt x="4094509" y="8514135"/>
                  <a:pt x="3999109" y="8494633"/>
                </a:cubicBezTo>
                <a:cubicBezTo>
                  <a:pt x="3903710" y="8475131"/>
                  <a:pt x="3554782" y="8469518"/>
                  <a:pt x="3427808" y="8494633"/>
                </a:cubicBezTo>
                <a:cubicBezTo>
                  <a:pt x="3300834" y="8519748"/>
                  <a:pt x="2946941" y="8468951"/>
                  <a:pt x="2729551" y="8494633"/>
                </a:cubicBezTo>
                <a:cubicBezTo>
                  <a:pt x="2512161" y="8520315"/>
                  <a:pt x="2183595" y="8478098"/>
                  <a:pt x="1967816" y="8494633"/>
                </a:cubicBezTo>
                <a:cubicBezTo>
                  <a:pt x="1752038" y="8511168"/>
                  <a:pt x="1648444" y="8480670"/>
                  <a:pt x="1459992" y="8494633"/>
                </a:cubicBezTo>
                <a:cubicBezTo>
                  <a:pt x="1271540" y="8508596"/>
                  <a:pt x="1134911" y="8523551"/>
                  <a:pt x="825213" y="8494633"/>
                </a:cubicBezTo>
                <a:cubicBezTo>
                  <a:pt x="515515" y="8465715"/>
                  <a:pt x="309422" y="8497579"/>
                  <a:pt x="0" y="8494633"/>
                </a:cubicBezTo>
                <a:cubicBezTo>
                  <a:pt x="-22553" y="8313154"/>
                  <a:pt x="-721" y="8155586"/>
                  <a:pt x="0" y="8011092"/>
                </a:cubicBezTo>
                <a:cubicBezTo>
                  <a:pt x="721" y="7866598"/>
                  <a:pt x="-13920" y="7708160"/>
                  <a:pt x="0" y="7527552"/>
                </a:cubicBezTo>
                <a:cubicBezTo>
                  <a:pt x="13920" y="7346944"/>
                  <a:pt x="-9623" y="7112502"/>
                  <a:pt x="0" y="6704226"/>
                </a:cubicBezTo>
                <a:cubicBezTo>
                  <a:pt x="9623" y="6295950"/>
                  <a:pt x="-25893" y="6333231"/>
                  <a:pt x="0" y="5965846"/>
                </a:cubicBezTo>
                <a:cubicBezTo>
                  <a:pt x="25893" y="5598461"/>
                  <a:pt x="14136" y="5609898"/>
                  <a:pt x="0" y="5397359"/>
                </a:cubicBezTo>
                <a:cubicBezTo>
                  <a:pt x="-14136" y="5184820"/>
                  <a:pt x="17332" y="4892569"/>
                  <a:pt x="0" y="4743926"/>
                </a:cubicBezTo>
                <a:cubicBezTo>
                  <a:pt x="-17332" y="4595283"/>
                  <a:pt x="2224" y="4369347"/>
                  <a:pt x="0" y="4175439"/>
                </a:cubicBezTo>
                <a:cubicBezTo>
                  <a:pt x="-2224" y="3981531"/>
                  <a:pt x="-3211" y="3842254"/>
                  <a:pt x="0" y="3606952"/>
                </a:cubicBezTo>
                <a:cubicBezTo>
                  <a:pt x="3211" y="3371650"/>
                  <a:pt x="-6979" y="2983721"/>
                  <a:pt x="0" y="2783626"/>
                </a:cubicBezTo>
                <a:cubicBezTo>
                  <a:pt x="6979" y="2583531"/>
                  <a:pt x="18498" y="2285511"/>
                  <a:pt x="0" y="2130193"/>
                </a:cubicBezTo>
                <a:cubicBezTo>
                  <a:pt x="-18498" y="1974875"/>
                  <a:pt x="13839" y="1792754"/>
                  <a:pt x="0" y="1646652"/>
                </a:cubicBezTo>
                <a:cubicBezTo>
                  <a:pt x="-13839" y="1500550"/>
                  <a:pt x="-15430" y="1439058"/>
                  <a:pt x="0" y="1248058"/>
                </a:cubicBezTo>
                <a:cubicBezTo>
                  <a:pt x="15430" y="1057058"/>
                  <a:pt x="-9170" y="964073"/>
                  <a:pt x="0" y="849463"/>
                </a:cubicBezTo>
                <a:cubicBezTo>
                  <a:pt x="9170" y="734853"/>
                  <a:pt x="-12122" y="279441"/>
                  <a:pt x="0" y="0"/>
                </a:cubicBezTo>
                <a:close/>
              </a:path>
              <a:path w="6347792" h="8494633" stroke="0" extrusionOk="0">
                <a:moveTo>
                  <a:pt x="0" y="0"/>
                </a:moveTo>
                <a:cubicBezTo>
                  <a:pt x="159441" y="-12088"/>
                  <a:pt x="244822" y="12210"/>
                  <a:pt x="444345" y="0"/>
                </a:cubicBezTo>
                <a:cubicBezTo>
                  <a:pt x="643869" y="-12210"/>
                  <a:pt x="859788" y="-22852"/>
                  <a:pt x="1015647" y="0"/>
                </a:cubicBezTo>
                <a:cubicBezTo>
                  <a:pt x="1171506" y="22852"/>
                  <a:pt x="1377934" y="-24791"/>
                  <a:pt x="1713904" y="0"/>
                </a:cubicBezTo>
                <a:cubicBezTo>
                  <a:pt x="2049874" y="24791"/>
                  <a:pt x="2015155" y="23806"/>
                  <a:pt x="2221727" y="0"/>
                </a:cubicBezTo>
                <a:cubicBezTo>
                  <a:pt x="2428299" y="-23806"/>
                  <a:pt x="2666319" y="-23954"/>
                  <a:pt x="2793028" y="0"/>
                </a:cubicBezTo>
                <a:cubicBezTo>
                  <a:pt x="2919737" y="23954"/>
                  <a:pt x="3221873" y="-22624"/>
                  <a:pt x="3554764" y="0"/>
                </a:cubicBezTo>
                <a:cubicBezTo>
                  <a:pt x="3887655" y="22624"/>
                  <a:pt x="4000140" y="3277"/>
                  <a:pt x="4189543" y="0"/>
                </a:cubicBezTo>
                <a:cubicBezTo>
                  <a:pt x="4378946" y="-3277"/>
                  <a:pt x="4658821" y="-6046"/>
                  <a:pt x="4824322" y="0"/>
                </a:cubicBezTo>
                <a:cubicBezTo>
                  <a:pt x="4989823" y="6046"/>
                  <a:pt x="5225042" y="23525"/>
                  <a:pt x="5522579" y="0"/>
                </a:cubicBezTo>
                <a:cubicBezTo>
                  <a:pt x="5820116" y="-23525"/>
                  <a:pt x="6072164" y="-40906"/>
                  <a:pt x="6347792" y="0"/>
                </a:cubicBezTo>
                <a:cubicBezTo>
                  <a:pt x="6364608" y="218259"/>
                  <a:pt x="6320572" y="289197"/>
                  <a:pt x="6347792" y="568487"/>
                </a:cubicBezTo>
                <a:cubicBezTo>
                  <a:pt x="6375012" y="847777"/>
                  <a:pt x="6352552" y="1071871"/>
                  <a:pt x="6347792" y="1306867"/>
                </a:cubicBezTo>
                <a:cubicBezTo>
                  <a:pt x="6343032" y="1541863"/>
                  <a:pt x="6330013" y="1741101"/>
                  <a:pt x="6347792" y="2045246"/>
                </a:cubicBezTo>
                <a:cubicBezTo>
                  <a:pt x="6365571" y="2349391"/>
                  <a:pt x="6359841" y="2394185"/>
                  <a:pt x="6347792" y="2528787"/>
                </a:cubicBezTo>
                <a:cubicBezTo>
                  <a:pt x="6335743" y="2663389"/>
                  <a:pt x="6324344" y="2855656"/>
                  <a:pt x="6347792" y="3097274"/>
                </a:cubicBezTo>
                <a:cubicBezTo>
                  <a:pt x="6371240" y="3338892"/>
                  <a:pt x="6338432" y="3417399"/>
                  <a:pt x="6347792" y="3580815"/>
                </a:cubicBezTo>
                <a:cubicBezTo>
                  <a:pt x="6357152" y="3744231"/>
                  <a:pt x="6370813" y="3901551"/>
                  <a:pt x="6347792" y="4149302"/>
                </a:cubicBezTo>
                <a:cubicBezTo>
                  <a:pt x="6324771" y="4397053"/>
                  <a:pt x="6373401" y="4535763"/>
                  <a:pt x="6347792" y="4717788"/>
                </a:cubicBezTo>
                <a:cubicBezTo>
                  <a:pt x="6322183" y="4899813"/>
                  <a:pt x="6361636" y="4932542"/>
                  <a:pt x="6347792" y="5116383"/>
                </a:cubicBezTo>
                <a:cubicBezTo>
                  <a:pt x="6333948" y="5300224"/>
                  <a:pt x="6344971" y="5329449"/>
                  <a:pt x="6347792" y="5514977"/>
                </a:cubicBezTo>
                <a:cubicBezTo>
                  <a:pt x="6350613" y="5700505"/>
                  <a:pt x="6342221" y="6032134"/>
                  <a:pt x="6347792" y="6168410"/>
                </a:cubicBezTo>
                <a:cubicBezTo>
                  <a:pt x="6353363" y="6304686"/>
                  <a:pt x="6349529" y="6640781"/>
                  <a:pt x="6347792" y="6821844"/>
                </a:cubicBezTo>
                <a:cubicBezTo>
                  <a:pt x="6346055" y="7002907"/>
                  <a:pt x="6366109" y="7359342"/>
                  <a:pt x="6347792" y="7560223"/>
                </a:cubicBezTo>
                <a:cubicBezTo>
                  <a:pt x="6329475" y="7761104"/>
                  <a:pt x="6389982" y="8241260"/>
                  <a:pt x="6347792" y="8494633"/>
                </a:cubicBezTo>
                <a:cubicBezTo>
                  <a:pt x="6040136" y="8503461"/>
                  <a:pt x="5972168" y="8491391"/>
                  <a:pt x="5649535" y="8494633"/>
                </a:cubicBezTo>
                <a:cubicBezTo>
                  <a:pt x="5326902" y="8497875"/>
                  <a:pt x="5327059" y="8496880"/>
                  <a:pt x="5014756" y="8494633"/>
                </a:cubicBezTo>
                <a:cubicBezTo>
                  <a:pt x="4702453" y="8492386"/>
                  <a:pt x="4656168" y="8499673"/>
                  <a:pt x="4506932" y="8494633"/>
                </a:cubicBezTo>
                <a:cubicBezTo>
                  <a:pt x="4357696" y="8489593"/>
                  <a:pt x="4035029" y="8524478"/>
                  <a:pt x="3872153" y="8494633"/>
                </a:cubicBezTo>
                <a:cubicBezTo>
                  <a:pt x="3709277" y="8464788"/>
                  <a:pt x="3453722" y="8464835"/>
                  <a:pt x="3110418" y="8494633"/>
                </a:cubicBezTo>
                <a:cubicBezTo>
                  <a:pt x="2767114" y="8524431"/>
                  <a:pt x="2738511" y="8500179"/>
                  <a:pt x="2602595" y="8494633"/>
                </a:cubicBezTo>
                <a:cubicBezTo>
                  <a:pt x="2466679" y="8489087"/>
                  <a:pt x="2204635" y="8470858"/>
                  <a:pt x="2094771" y="8494633"/>
                </a:cubicBezTo>
                <a:cubicBezTo>
                  <a:pt x="1984907" y="8518408"/>
                  <a:pt x="1741191" y="8476995"/>
                  <a:pt x="1396514" y="8494633"/>
                </a:cubicBezTo>
                <a:cubicBezTo>
                  <a:pt x="1051837" y="8512271"/>
                  <a:pt x="1004738" y="8465205"/>
                  <a:pt x="634779" y="8494633"/>
                </a:cubicBezTo>
                <a:cubicBezTo>
                  <a:pt x="264821" y="8524061"/>
                  <a:pt x="196137" y="8498871"/>
                  <a:pt x="0" y="8494633"/>
                </a:cubicBezTo>
                <a:cubicBezTo>
                  <a:pt x="846" y="8277481"/>
                  <a:pt x="2156" y="8149338"/>
                  <a:pt x="0" y="8011092"/>
                </a:cubicBezTo>
                <a:cubicBezTo>
                  <a:pt x="-2156" y="7872846"/>
                  <a:pt x="5412" y="7573785"/>
                  <a:pt x="0" y="7357659"/>
                </a:cubicBezTo>
                <a:cubicBezTo>
                  <a:pt x="-5412" y="7141533"/>
                  <a:pt x="25346" y="6855479"/>
                  <a:pt x="0" y="6619279"/>
                </a:cubicBezTo>
                <a:cubicBezTo>
                  <a:pt x="-25346" y="6383079"/>
                  <a:pt x="23982" y="6171464"/>
                  <a:pt x="0" y="5965846"/>
                </a:cubicBezTo>
                <a:cubicBezTo>
                  <a:pt x="-23982" y="5760228"/>
                  <a:pt x="-19179" y="5714105"/>
                  <a:pt x="0" y="5567252"/>
                </a:cubicBezTo>
                <a:cubicBezTo>
                  <a:pt x="19179" y="5420399"/>
                  <a:pt x="-23061" y="5200625"/>
                  <a:pt x="0" y="4998765"/>
                </a:cubicBezTo>
                <a:cubicBezTo>
                  <a:pt x="23061" y="4796905"/>
                  <a:pt x="-15564" y="4482253"/>
                  <a:pt x="0" y="4345331"/>
                </a:cubicBezTo>
                <a:cubicBezTo>
                  <a:pt x="15564" y="4208409"/>
                  <a:pt x="16918" y="3931705"/>
                  <a:pt x="0" y="3776845"/>
                </a:cubicBezTo>
                <a:cubicBezTo>
                  <a:pt x="-16918" y="3621985"/>
                  <a:pt x="17920" y="3357105"/>
                  <a:pt x="0" y="2953519"/>
                </a:cubicBezTo>
                <a:cubicBezTo>
                  <a:pt x="-17920" y="2549933"/>
                  <a:pt x="-3542" y="2669404"/>
                  <a:pt x="0" y="2469978"/>
                </a:cubicBezTo>
                <a:cubicBezTo>
                  <a:pt x="3542" y="2270552"/>
                  <a:pt x="25528" y="1905061"/>
                  <a:pt x="0" y="1646652"/>
                </a:cubicBezTo>
                <a:cubicBezTo>
                  <a:pt x="-25528" y="1388243"/>
                  <a:pt x="-2098" y="1360836"/>
                  <a:pt x="0" y="1078165"/>
                </a:cubicBezTo>
                <a:cubicBezTo>
                  <a:pt x="2098" y="795494"/>
                  <a:pt x="-11339" y="31314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xmlns="" sd="1178677090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algn="ctr"/>
            <a:endParaRPr lang="sv-SE" sz="1000" dirty="0">
              <a:solidFill>
                <a:srgbClr val="222222"/>
              </a:solidFill>
            </a:endParaRPr>
          </a:p>
          <a:p>
            <a:pPr algn="ctr"/>
            <a:endParaRPr lang="sv-SE" sz="2000" b="1" dirty="0" smtClean="0">
              <a:solidFill>
                <a:srgbClr val="222222"/>
              </a:solidFill>
            </a:endParaRPr>
          </a:p>
          <a:p>
            <a:pPr algn="ctr"/>
            <a:r>
              <a:rPr lang="sv-SE" sz="2000" b="1" dirty="0" smtClean="0">
                <a:solidFill>
                  <a:srgbClr val="222222"/>
                </a:solidFill>
              </a:rPr>
              <a:t/>
            </a:r>
            <a:br>
              <a:rPr lang="sv-SE" sz="2000" b="1" dirty="0" smtClean="0">
                <a:solidFill>
                  <a:srgbClr val="222222"/>
                </a:solidFill>
              </a:rPr>
            </a:br>
            <a:r>
              <a:rPr lang="sv-SE" sz="2000" b="1" dirty="0" smtClean="0">
                <a:solidFill>
                  <a:srgbClr val="222222"/>
                </a:solidFill>
              </a:rPr>
              <a:t/>
            </a:r>
            <a:br>
              <a:rPr lang="sv-SE" sz="2000" b="1" dirty="0" smtClean="0">
                <a:solidFill>
                  <a:srgbClr val="222222"/>
                </a:solidFill>
              </a:rPr>
            </a:br>
            <a:r>
              <a:rPr lang="sv-SE" sz="2000" b="1" dirty="0" smtClean="0">
                <a:solidFill>
                  <a:srgbClr val="222222"/>
                </a:solidFill>
              </a:rPr>
              <a:t>ROLL </a:t>
            </a:r>
            <a:r>
              <a:rPr lang="sv-SE" sz="2000" b="1" dirty="0">
                <a:solidFill>
                  <a:srgbClr val="222222"/>
                </a:solidFill>
              </a:rPr>
              <a:t>SOM KLASSFÖRÄLDER </a:t>
            </a:r>
            <a:br>
              <a:rPr lang="sv-SE" sz="2000" b="1" dirty="0">
                <a:solidFill>
                  <a:srgbClr val="222222"/>
                </a:solidFill>
              </a:rPr>
            </a:br>
            <a:r>
              <a:rPr lang="sv-SE" sz="2000" b="1" dirty="0">
                <a:solidFill>
                  <a:srgbClr val="222222"/>
                </a:solidFill>
              </a:rPr>
              <a:t>PÅ SVENSKA </a:t>
            </a:r>
            <a:r>
              <a:rPr lang="sv-SE" sz="2000" b="1" dirty="0" smtClean="0">
                <a:solidFill>
                  <a:srgbClr val="222222"/>
                </a:solidFill>
              </a:rPr>
              <a:t>SEKTIONEN</a:t>
            </a:r>
            <a:endParaRPr lang="sv-SE" sz="2000" b="1" i="0" dirty="0">
              <a:solidFill>
                <a:srgbClr val="222222"/>
              </a:solidFill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dirty="0">
              <a:solidFill>
                <a:srgbClr val="22222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b="0" i="0" dirty="0">
              <a:solidFill>
                <a:srgbClr val="222222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rgbClr val="222222"/>
                </a:solidFill>
              </a:rPr>
              <a:t>2 </a:t>
            </a:r>
            <a:r>
              <a:rPr lang="sv-SE" sz="1400" dirty="0">
                <a:solidFill>
                  <a:srgbClr val="222222"/>
                </a:solidFill>
              </a:rPr>
              <a:t>klassföräldrar väljs till varje klass i början av läsåret på föräldramötet i </a:t>
            </a:r>
            <a:r>
              <a:rPr lang="sv-SE" sz="1400" dirty="0" smtClean="0">
                <a:solidFill>
                  <a:srgbClr val="222222"/>
                </a:solidFill>
              </a:rPr>
              <a:t>september.</a:t>
            </a:r>
            <a:br>
              <a:rPr lang="sv-SE" sz="1400" dirty="0" smtClean="0">
                <a:solidFill>
                  <a:srgbClr val="222222"/>
                </a:solidFill>
              </a:rPr>
            </a:br>
            <a:endParaRPr lang="sv-SE" sz="1400" dirty="0" smtClean="0">
              <a:solidFill>
                <a:srgbClr val="22222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rgbClr val="222222"/>
                </a:solidFill>
              </a:rPr>
              <a:t>Vara en länk mellan läraren och klassens </a:t>
            </a:r>
            <a:r>
              <a:rPr lang="sv-SE" sz="1400" dirty="0" smtClean="0">
                <a:solidFill>
                  <a:srgbClr val="222222"/>
                </a:solidFill>
              </a:rPr>
              <a:t>föräldrar, </a:t>
            </a:r>
            <a:r>
              <a:rPr lang="sv-SE" sz="1400" dirty="0">
                <a:solidFill>
                  <a:srgbClr val="222222"/>
                </a:solidFill>
              </a:rPr>
              <a:t>vid förfrågan</a:t>
            </a:r>
            <a:r>
              <a:rPr lang="sv-SE" sz="1400" dirty="0" smtClean="0">
                <a:solidFill>
                  <a:srgbClr val="222222"/>
                </a:solidFill>
              </a:rPr>
              <a:t>.</a:t>
            </a:r>
            <a:br>
              <a:rPr lang="sv-SE" sz="1400" dirty="0" smtClean="0">
                <a:solidFill>
                  <a:srgbClr val="222222"/>
                </a:solidFill>
              </a:rPr>
            </a:br>
            <a:endParaRPr lang="sv-SE" sz="1400" dirty="0" smtClean="0">
              <a:solidFill>
                <a:srgbClr val="22222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rgbClr val="222222"/>
                </a:solidFill>
              </a:rPr>
              <a:t>Dela </a:t>
            </a:r>
            <a:r>
              <a:rPr lang="sv-SE" sz="1400" dirty="0">
                <a:solidFill>
                  <a:srgbClr val="222222"/>
                </a:solidFill>
              </a:rPr>
              <a:t>information som skickats ut av läraren eller Sektionen, vid </a:t>
            </a:r>
            <a:r>
              <a:rPr lang="sv-SE" sz="1400" dirty="0" smtClean="0">
                <a:solidFill>
                  <a:srgbClr val="222222"/>
                </a:solidFill>
              </a:rPr>
              <a:t>förfrågan.</a:t>
            </a:r>
            <a:br>
              <a:rPr lang="sv-SE" sz="1400" dirty="0" smtClean="0">
                <a:solidFill>
                  <a:srgbClr val="222222"/>
                </a:solidFill>
              </a:rPr>
            </a:br>
            <a:endParaRPr lang="sv-SE" sz="1400" dirty="0" smtClean="0">
              <a:solidFill>
                <a:srgbClr val="22222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rgbClr val="222222"/>
                </a:solidFill>
              </a:rPr>
              <a:t>Hjälpa läraren vid skolaktiviteter (utflykter, bak, pyssel mm) eller hitta annan förälder i klassen som kan ställa upp, vid </a:t>
            </a:r>
            <a:r>
              <a:rPr lang="sv-SE" sz="1400" dirty="0" smtClean="0">
                <a:solidFill>
                  <a:srgbClr val="222222"/>
                </a:solidFill>
              </a:rPr>
              <a:t>behov.</a:t>
            </a:r>
            <a:br>
              <a:rPr lang="sv-SE" sz="1400" dirty="0" smtClean="0">
                <a:solidFill>
                  <a:srgbClr val="222222"/>
                </a:solidFill>
              </a:rPr>
            </a:br>
            <a:endParaRPr lang="sv-SE" sz="1400" dirty="0" smtClean="0">
              <a:solidFill>
                <a:srgbClr val="22222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rgbClr val="222222"/>
                </a:solidFill>
              </a:rPr>
              <a:t>Arbeta för ökad gruppgemenskap i klassen genom att anordna aktiviteter för </a:t>
            </a:r>
            <a:r>
              <a:rPr lang="sv-SE" sz="1400" dirty="0" smtClean="0">
                <a:solidFill>
                  <a:srgbClr val="222222"/>
                </a:solidFill>
              </a:rPr>
              <a:t>barnen utanför skolan.</a:t>
            </a:r>
            <a:br>
              <a:rPr lang="sv-SE" sz="1400" dirty="0" smtClean="0">
                <a:solidFill>
                  <a:srgbClr val="222222"/>
                </a:solidFill>
              </a:rPr>
            </a:br>
            <a:endParaRPr lang="sv-SE" sz="1400" dirty="0" smtClean="0">
              <a:solidFill>
                <a:srgbClr val="22222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b="0" i="0" dirty="0" smtClean="0">
                <a:solidFill>
                  <a:srgbClr val="222222"/>
                </a:solidFill>
                <a:effectLst/>
              </a:rPr>
              <a:t>Bidra </a:t>
            </a:r>
            <a:r>
              <a:rPr lang="sv-SE" sz="1400" b="0" i="0" dirty="0">
                <a:solidFill>
                  <a:srgbClr val="222222"/>
                </a:solidFill>
                <a:effectLst/>
              </a:rPr>
              <a:t>till att alla föräldrar/familjer i klassen ska känna sig </a:t>
            </a:r>
            <a:r>
              <a:rPr lang="sv-SE" sz="1400" b="0" i="0" dirty="0" smtClean="0">
                <a:solidFill>
                  <a:srgbClr val="222222"/>
                </a:solidFill>
                <a:effectLst/>
              </a:rPr>
              <a:t>välkomna till Sektionen.</a:t>
            </a:r>
            <a:br>
              <a:rPr lang="sv-SE" sz="1400" b="0" i="0" dirty="0" smtClean="0">
                <a:solidFill>
                  <a:srgbClr val="222222"/>
                </a:solidFill>
                <a:effectLst/>
              </a:rPr>
            </a:br>
            <a:endParaRPr lang="sv-SE" sz="1400" b="0" i="0" dirty="0" smtClean="0">
              <a:solidFill>
                <a:srgbClr val="222222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b="0" i="0" dirty="0" smtClean="0">
                <a:solidFill>
                  <a:srgbClr val="222222"/>
                </a:solidFill>
                <a:effectLst/>
              </a:rPr>
              <a:t>Arrangera </a:t>
            </a:r>
            <a:r>
              <a:rPr lang="sv-SE" sz="1400" b="0" i="0" dirty="0">
                <a:solidFill>
                  <a:srgbClr val="222222"/>
                </a:solidFill>
                <a:effectLst/>
              </a:rPr>
              <a:t>gemensamma träffar för </a:t>
            </a:r>
            <a:r>
              <a:rPr lang="sv-SE" sz="1400" b="0" i="0" dirty="0" smtClean="0">
                <a:solidFill>
                  <a:srgbClr val="222222"/>
                </a:solidFill>
                <a:effectLst/>
              </a:rPr>
              <a:t>klassens familjer utanför skolan om </a:t>
            </a:r>
            <a:r>
              <a:rPr lang="sv-SE" sz="1400" b="0" i="0" dirty="0">
                <a:solidFill>
                  <a:srgbClr val="222222"/>
                </a:solidFill>
                <a:effectLst/>
              </a:rPr>
              <a:t>intresse finns. </a:t>
            </a:r>
            <a:r>
              <a:rPr lang="sv-SE" sz="1400" b="0" i="0" dirty="0" smtClean="0">
                <a:solidFill>
                  <a:srgbClr val="222222"/>
                </a:solidFill>
                <a:effectLst/>
              </a:rPr>
              <a:t/>
            </a:r>
            <a:br>
              <a:rPr lang="sv-SE" sz="1400" b="0" i="0" dirty="0" smtClean="0">
                <a:solidFill>
                  <a:srgbClr val="222222"/>
                </a:solidFill>
                <a:effectLst/>
              </a:rPr>
            </a:br>
            <a:endParaRPr lang="sv-SE" sz="1400" b="0" i="0" dirty="0" smtClean="0">
              <a:solidFill>
                <a:srgbClr val="222222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b="0" i="0" dirty="0" smtClean="0">
                <a:solidFill>
                  <a:srgbClr val="222222"/>
                </a:solidFill>
                <a:effectLst/>
              </a:rPr>
              <a:t>Locka </a:t>
            </a:r>
            <a:r>
              <a:rPr lang="sv-SE" sz="1400" b="0" i="0" dirty="0">
                <a:solidFill>
                  <a:srgbClr val="222222"/>
                </a:solidFill>
                <a:effectLst/>
              </a:rPr>
              <a:t>och </a:t>
            </a:r>
            <a:r>
              <a:rPr lang="sv-SE" sz="1400" b="0" i="0" dirty="0" smtClean="0">
                <a:solidFill>
                  <a:srgbClr val="222222"/>
                </a:solidFill>
                <a:effectLst/>
              </a:rPr>
              <a:t>uppmuntra </a:t>
            </a:r>
            <a:r>
              <a:rPr lang="sv-SE" sz="1400" b="0" i="0" dirty="0">
                <a:solidFill>
                  <a:srgbClr val="222222"/>
                </a:solidFill>
                <a:effectLst/>
              </a:rPr>
              <a:t>klassens föräldrar att hjälpa till vid </a:t>
            </a:r>
            <a:r>
              <a:rPr lang="sv-SE" sz="1400" b="0" i="0" dirty="0" smtClean="0">
                <a:solidFill>
                  <a:srgbClr val="222222"/>
                </a:solidFill>
                <a:effectLst/>
              </a:rPr>
              <a:t>Sektionens olika fester och </a:t>
            </a:r>
            <a:r>
              <a:rPr lang="sv-SE" sz="1400" dirty="0" smtClean="0">
                <a:solidFill>
                  <a:srgbClr val="222222"/>
                </a:solidFill>
              </a:rPr>
              <a:t>evenemang, och vid förfrågan ringa klassens föräldrar för </a:t>
            </a:r>
            <a:r>
              <a:rPr lang="sv-SE" sz="1400" dirty="0">
                <a:solidFill>
                  <a:srgbClr val="222222"/>
                </a:solidFill>
              </a:rPr>
              <a:t>att motivera/öka </a:t>
            </a:r>
            <a:r>
              <a:rPr lang="sv-SE" sz="1400" dirty="0" smtClean="0">
                <a:solidFill>
                  <a:srgbClr val="222222"/>
                </a:solidFill>
              </a:rPr>
              <a:t>engagemanget inför eventet. </a:t>
            </a:r>
          </a:p>
          <a:p>
            <a:endParaRPr lang="sv-SE" sz="1400" dirty="0" smtClean="0">
              <a:solidFill>
                <a:srgbClr val="22222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rgbClr val="222222"/>
                </a:solidFill>
              </a:rPr>
              <a:t>Ta med kaffe till Sektionens välkomstfika på Öppet hus vid skolstart.</a:t>
            </a:r>
            <a:endParaRPr lang="sv-SE" sz="1400" b="0" i="0" dirty="0" smtClean="0">
              <a:solidFill>
                <a:srgbClr val="222222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b="0" i="0" dirty="0" smtClean="0">
              <a:solidFill>
                <a:srgbClr val="222222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b="0" i="0" dirty="0" smtClean="0">
                <a:solidFill>
                  <a:srgbClr val="222222"/>
                </a:solidFill>
                <a:effectLst/>
              </a:rPr>
              <a:t>Samla </a:t>
            </a:r>
            <a:r>
              <a:rPr lang="sv-SE" sz="1400" b="0" i="0" dirty="0">
                <a:solidFill>
                  <a:srgbClr val="222222"/>
                </a:solidFill>
                <a:effectLst/>
              </a:rPr>
              <a:t>ihop </a:t>
            </a:r>
            <a:r>
              <a:rPr lang="sv-SE" sz="1400" b="0" i="0" dirty="0" smtClean="0">
                <a:solidFill>
                  <a:srgbClr val="222222"/>
                </a:solidFill>
                <a:effectLst/>
              </a:rPr>
              <a:t>pengar och </a:t>
            </a:r>
            <a:r>
              <a:rPr lang="sv-SE" sz="1400" b="0" i="0" dirty="0">
                <a:solidFill>
                  <a:srgbClr val="222222"/>
                </a:solidFill>
                <a:effectLst/>
              </a:rPr>
              <a:t>samordna inköp av present till lärare vid läsårets slut </a:t>
            </a:r>
            <a:r>
              <a:rPr lang="sv-SE" sz="1400" b="0" i="0" dirty="0" smtClean="0">
                <a:solidFill>
                  <a:srgbClr val="222222"/>
                </a:solidFill>
                <a:effectLst/>
              </a:rPr>
              <a:t/>
            </a:r>
            <a:br>
              <a:rPr lang="sv-SE" sz="1400" b="0" i="0" dirty="0" smtClean="0">
                <a:solidFill>
                  <a:srgbClr val="222222"/>
                </a:solidFill>
                <a:effectLst/>
              </a:rPr>
            </a:br>
            <a:r>
              <a:rPr lang="sv-SE" sz="1400" b="0" i="0" dirty="0" smtClean="0">
                <a:solidFill>
                  <a:srgbClr val="222222"/>
                </a:solidFill>
                <a:effectLst/>
              </a:rPr>
              <a:t>(</a:t>
            </a:r>
            <a:r>
              <a:rPr lang="sv-SE" sz="1400" b="0" i="0" dirty="0">
                <a:solidFill>
                  <a:srgbClr val="222222"/>
                </a:solidFill>
                <a:effectLst/>
              </a:rPr>
              <a:t>fn </a:t>
            </a:r>
            <a:r>
              <a:rPr lang="sv-SE" sz="1400" b="0" i="0" dirty="0" smtClean="0">
                <a:solidFill>
                  <a:srgbClr val="222222"/>
                </a:solidFill>
                <a:effectLst/>
              </a:rPr>
              <a:t>låg- och mellanstadiet).</a:t>
            </a:r>
            <a:endParaRPr lang="sv-SE" sz="1400" dirty="0">
              <a:solidFill>
                <a:srgbClr val="22222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b="0" i="0" dirty="0">
              <a:solidFill>
                <a:srgbClr val="222222"/>
              </a:solidFill>
              <a:effectLst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94" y="571367"/>
            <a:ext cx="2676144" cy="109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038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72</TotalTime>
  <Words>0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Karin Palm-Jensen</dc:creator>
  <cp:lastModifiedBy>Utilisateur</cp:lastModifiedBy>
  <cp:revision>10</cp:revision>
  <cp:lastPrinted>2023-09-11T09:51:28Z</cp:lastPrinted>
  <dcterms:created xsi:type="dcterms:W3CDTF">2023-08-29T12:20:46Z</dcterms:created>
  <dcterms:modified xsi:type="dcterms:W3CDTF">2023-09-11T10:13:38Z</dcterms:modified>
</cp:coreProperties>
</file>